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handoutMasterIdLst>
    <p:handoutMasterId r:id="rId5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12189460" cy="6858000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11962"/>
    <a:srgbClr val="08A0E9"/>
    <a:srgbClr val="7700FF"/>
    <a:srgbClr val="543FFF"/>
    <a:srgbClr val="F8F8F8"/>
    <a:srgbClr val="FCF2D4"/>
    <a:srgbClr val="FBEDC5"/>
    <a:srgbClr val="FDF6E3"/>
    <a:srgbClr val="FAEABC"/>
    <a:srgbClr val="F9E6B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>
    <p:restoredLeft sz="16420" autoAdjust="0"/>
    <p:restoredTop sz="76796" autoAdjust="0"/>
  </p:normalViewPr>
  <p:slideViewPr>
    <p:cSldViewPr>
      <p:cViewPr varScale="1">
        <p:scale>
          <a:sx n="71" d="100"/>
          <a:sy n="71" d="100"/>
        </p:scale>
        <p:origin x="1320" y="48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10698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75" d="100"/>
          <a:sy n="75" d="100"/>
        </p:scale>
        <p:origin x="840" y="60"/>
      </p:cViewPr>
      <p:guideLst>
        <p:guide orient="horz" pos="2160"/>
        <p:guide pos="2880"/>
      </p:guideLst>
    </p:cSldViewPr>
  </p:notesViewPr>
  <p:gridSpacing cx="72008" cy="72008"/>
</p:viewPr>
</file>

<file path=ppt/_rels/presentation.xml.rels><?xml version="1.0" encoding="UTF-8"?>
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31" Type="http://schemas.openxmlformats.org/officeDocument/2006/relationships/tableStyles" Target="tableStyles.xml" /><Relationship Id="rId30" Type="http://schemas.openxmlformats.org/officeDocument/2006/relationships/viewProps" Target="viewProps.xml" /><Relationship Id="rId29" Type="http://schemas.openxmlformats.org/officeDocument/2006/relationships/presProps" Target="presProps.xml" /><Relationship Id="rId28" Type="http://schemas.openxmlformats.org/officeDocument/2006/relationships/handoutMaster" Target="handoutMasters/handoutMaster1.xml" /><Relationship Id="rId25" Type="http://schemas.openxmlformats.org/officeDocument/2006/relationships/theme" Target="theme/theme1.xml" /><Relationship Id="rId1" Type="http://schemas.openxmlformats.org/officeDocument/2006/relationships/slideMaster" Target="slideMasters/slideMaster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themeOverride" Target="../theme/themeOverride1.xml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themeOverride" Target="../theme/themeOverride2.xml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themeOverride" Target="../theme/themeOverride3.xml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3700" y="1122362"/>
            <a:ext cx="9142200" cy="2387600"/>
          </a:xfrm>
        </p:spPr>
        <p:txBody>
          <a:bodyPr anchor="b"/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3700" y="3602038"/>
            <a:ext cx="9142200" cy="1655762"/>
          </a:xfrm>
        </p:spPr>
        <p:txBody>
          <a:bodyPr/>
          <a:lstStyle>
            <a:lvl1pPr marL="0" indent="0" algn="ctr">
              <a:buNone/>
              <a:defRPr sz="2160"/>
            </a:lvl1pPr>
            <a:lvl2pPr marL="411480" indent="0" algn="ctr">
              <a:buNone/>
              <a:defRPr sz="1800"/>
            </a:lvl2pPr>
            <a:lvl3pPr marL="822960" indent="0" algn="ctr">
              <a:buNone/>
              <a:defRPr sz="1620"/>
            </a:lvl3pPr>
            <a:lvl4pPr marL="1234440" indent="0" algn="ctr">
              <a:buNone/>
              <a:defRPr sz="1440"/>
            </a:lvl4pPr>
            <a:lvl5pPr marL="1645920" indent="0" algn="ctr">
              <a:buNone/>
              <a:defRPr sz="1440"/>
            </a:lvl5pPr>
            <a:lvl6pPr marL="2057400" indent="0" algn="ctr">
              <a:buNone/>
              <a:defRPr sz="1440"/>
            </a:lvl6pPr>
            <a:lvl7pPr marL="2468880" indent="0" algn="ctr">
              <a:buNone/>
              <a:defRPr sz="1440"/>
            </a:lvl7pPr>
            <a:lvl8pPr marL="2880360" indent="0" algn="ctr">
              <a:buNone/>
              <a:defRPr sz="1440"/>
            </a:lvl8pPr>
            <a:lvl9pPr marL="3291840" indent="0" algn="ctr">
              <a:buNone/>
              <a:defRPr sz="144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035" y="6356351"/>
            <a:ext cx="2742660" cy="365125"/>
          </a:xfrm>
          <a:prstGeom prst="rect">
            <a:avLst/>
          </a:prstGeom>
        </p:spPr>
        <p:txBody>
          <a:bodyPr/>
          <a:lstStyle/>
          <a:p>
            <a:fld id="{5FE5D985-BC1F-4337-995C-A08BC27D9752}" type="datetimeFigureOut">
              <a:rPr lang="es-AR" smtClean="0"/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7805" y="6356351"/>
            <a:ext cx="4113990" cy="365125"/>
          </a:xfrm>
          <a:prstGeom prst="rect">
            <a:avLst/>
          </a:prstGeom>
        </p:spPr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8905" y="6356351"/>
            <a:ext cx="2742660" cy="365125"/>
          </a:xfrm>
          <a:prstGeom prst="rect">
            <a:avLst/>
          </a:prstGeom>
        </p:spPr>
        <p:txBody>
          <a:bodyPr/>
          <a:lstStyle/>
          <a:p>
            <a:fld id="{978E83EA-3671-4475-93F4-CFBDCD4C1007}" type="slidenum">
              <a:rPr lang="es-AR" smtClean="0"/>
            </a:fld>
            <a:endParaRPr lang="es-A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3183" y="365125"/>
            <a:ext cx="2628383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035" y="365125"/>
            <a:ext cx="7732778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035" y="6356351"/>
            <a:ext cx="2742660" cy="365125"/>
          </a:xfrm>
          <a:prstGeom prst="rect">
            <a:avLst/>
          </a:prstGeom>
        </p:spPr>
        <p:txBody>
          <a:bodyPr/>
          <a:lstStyle/>
          <a:p>
            <a:fld id="{5FE5D985-BC1F-4337-995C-A08BC27D9752}" type="datetimeFigureOut">
              <a:rPr lang="es-AR" smtClean="0"/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7805" y="6356351"/>
            <a:ext cx="4113990" cy="365125"/>
          </a:xfrm>
          <a:prstGeom prst="rect">
            <a:avLst/>
          </a:prstGeom>
        </p:spPr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8905" y="6356351"/>
            <a:ext cx="2742660" cy="365125"/>
          </a:xfrm>
          <a:prstGeom prst="rect">
            <a:avLst/>
          </a:prstGeom>
        </p:spPr>
        <p:txBody>
          <a:bodyPr/>
          <a:lstStyle/>
          <a:p>
            <a:fld id="{978E83EA-3671-4475-93F4-CFBDCD4C1007}" type="slidenum">
              <a:rPr lang="es-AR" smtClean="0"/>
            </a:fld>
            <a:endParaRPr lang="es-AR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4235" y="571720"/>
            <a:ext cx="10513530" cy="36100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575620" y="1123736"/>
            <a:ext cx="11038360" cy="4225810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575620" y="5924550"/>
            <a:ext cx="11038360" cy="575734"/>
          </a:xfrm>
        </p:spPr>
        <p:txBody>
          <a:bodyPr>
            <a:noAutofit/>
          </a:bodyPr>
          <a:lstStyle>
            <a:lvl1pPr>
              <a:defRPr sz="1465"/>
            </a:lvl1pPr>
            <a:lvl2pPr>
              <a:defRPr sz="1465"/>
            </a:lvl2pPr>
            <a:lvl3pPr>
              <a:defRPr sz="1465"/>
            </a:lvl3pPr>
            <a:lvl4pPr>
              <a:defRPr sz="1465"/>
            </a:lvl4pPr>
            <a:lvl5pPr>
              <a:defRPr sz="1465"/>
            </a:lvl5pPr>
          </a:lstStyle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035" y="365125"/>
            <a:ext cx="10513530" cy="47158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35301" y="1094621"/>
            <a:ext cx="9832439" cy="798209"/>
          </a:xfrm>
        </p:spPr>
        <p:txBody>
          <a:bodyPr anchor="t">
            <a:noAutofit/>
          </a:bodyPr>
          <a:lstStyle>
            <a:lvl1pPr algn="l">
              <a:defRPr sz="5335" b="0" i="0" cap="small" baseline="0">
                <a:solidFill>
                  <a:schemeClr val="tx1"/>
                </a:solidFill>
                <a:latin typeface="Gotham Book" pitchFamily="50" charset="0"/>
              </a:defRPr>
            </a:lvl1pPr>
          </a:lstStyle>
          <a:p>
            <a:r>
              <a:rPr lang="es-AR" dirty="0"/>
              <a:t>TÍTULO DE LA PRESENTACIÓN</a:t>
            </a:r>
            <a:endParaRPr lang="es-AR" dirty="0"/>
          </a:p>
        </p:txBody>
      </p:sp>
      <p:sp>
        <p:nvSpPr>
          <p:cNvPr id="4" name="Rounded Rectangle 3"/>
          <p:cNvSpPr/>
          <p:nvPr userDrawn="1"/>
        </p:nvSpPr>
        <p:spPr>
          <a:xfrm>
            <a:off x="-50790" y="-36912"/>
            <a:ext cx="12291199" cy="6934235"/>
          </a:xfrm>
          <a:prstGeom prst="roundRect">
            <a:avLst>
              <a:gd name="adj" fmla="val 1667"/>
            </a:avLst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200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7726660" y="4485581"/>
            <a:ext cx="3743679" cy="545939"/>
          </a:xfrm>
        </p:spPr>
        <p:txBody>
          <a:bodyPr/>
          <a:lstStyle>
            <a:lvl1pPr marL="635" indent="0" algn="r">
              <a:buNone/>
              <a:defRPr>
                <a:latin typeface="+mn-lt"/>
              </a:defRPr>
            </a:lvl1pPr>
          </a:lstStyle>
          <a:p>
            <a:pPr lvl="0"/>
            <a:r>
              <a:rPr lang="en-US" dirty="0"/>
              <a:t>Elio Campitelli</a:t>
            </a:r>
            <a:endParaRPr lang="en-GB" dirty="0"/>
          </a:p>
        </p:txBody>
      </p:sp>
      <p:cxnSp>
        <p:nvCxnSpPr>
          <p:cNvPr id="14" name="Straight Connector 13"/>
          <p:cNvCxnSpPr/>
          <p:nvPr userDrawn="1"/>
        </p:nvCxnSpPr>
        <p:spPr>
          <a:xfrm flipH="1">
            <a:off x="7150710" y="5031523"/>
            <a:ext cx="5471531" cy="1"/>
          </a:xfrm>
          <a:prstGeom prst="line">
            <a:avLst/>
          </a:prstGeom>
          <a:ln w="44450" cap="rnd">
            <a:solidFill>
              <a:srgbClr val="77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>
          <a:xfrm>
            <a:off x="-720615" y="1028737"/>
            <a:ext cx="9599177" cy="1"/>
          </a:xfrm>
          <a:prstGeom prst="line">
            <a:avLst/>
          </a:prstGeom>
          <a:ln w="76200" cap="rnd">
            <a:solidFill>
              <a:srgbClr val="77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 userDrawn="1"/>
        </p:nvSpPr>
        <p:spPr>
          <a:xfrm>
            <a:off x="-50790" y="-36912"/>
            <a:ext cx="12291199" cy="6934235"/>
          </a:xfrm>
          <a:prstGeom prst="roundRect">
            <a:avLst>
              <a:gd name="adj" fmla="val 1667"/>
            </a:avLst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2000"/>
          </a:p>
        </p:txBody>
      </p:sp>
      <p:cxnSp>
        <p:nvCxnSpPr>
          <p:cNvPr id="7" name="Straight Connector 6"/>
          <p:cNvCxnSpPr/>
          <p:nvPr userDrawn="1"/>
        </p:nvCxnSpPr>
        <p:spPr>
          <a:xfrm flipV="1">
            <a:off x="-528632" y="1028737"/>
            <a:ext cx="7679341" cy="1"/>
          </a:xfrm>
          <a:prstGeom prst="line">
            <a:avLst/>
          </a:prstGeom>
          <a:ln w="76200" cap="rnd">
            <a:solidFill>
              <a:srgbClr val="77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429339" y="260652"/>
            <a:ext cx="6721377" cy="768085"/>
          </a:xfrm>
        </p:spPr>
        <p:txBody>
          <a:bodyPr>
            <a:normAutofit/>
          </a:bodyPr>
          <a:lstStyle>
            <a:lvl1pPr marL="635" indent="0">
              <a:buNone/>
              <a:defRPr sz="4265" cap="small" baseline="0">
                <a:latin typeface="Gotham Book" pitchFamily="50" charset="0"/>
              </a:defRPr>
            </a:lvl1pPr>
          </a:lstStyle>
          <a:p>
            <a:pPr lvl="0"/>
            <a:r>
              <a:rPr lang="en-GB" dirty="0"/>
              <a:t>SUBTÍTULO</a:t>
            </a:r>
            <a:endParaRPr lang="en-GB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 userDrawn="1"/>
        </p:nvSpPr>
        <p:spPr>
          <a:xfrm>
            <a:off x="-50790" y="-36912"/>
            <a:ext cx="12291199" cy="6934235"/>
          </a:xfrm>
          <a:prstGeom prst="roundRect">
            <a:avLst>
              <a:gd name="adj" fmla="val 1667"/>
            </a:avLst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200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c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 userDrawn="1"/>
        </p:nvSpPr>
        <p:spPr>
          <a:xfrm>
            <a:off x="-50790" y="-36912"/>
            <a:ext cx="12291199" cy="6934235"/>
          </a:xfrm>
          <a:prstGeom prst="roundRect">
            <a:avLst>
              <a:gd name="adj" fmla="val 1667"/>
            </a:avLst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2000"/>
          </a:p>
        </p:txBody>
      </p:sp>
      <p:cxnSp>
        <p:nvCxnSpPr>
          <p:cNvPr id="7" name="Straight Connector 6"/>
          <p:cNvCxnSpPr/>
          <p:nvPr userDrawn="1"/>
        </p:nvCxnSpPr>
        <p:spPr>
          <a:xfrm flipV="1">
            <a:off x="-720615" y="1028737"/>
            <a:ext cx="7871325" cy="1"/>
          </a:xfrm>
          <a:prstGeom prst="line">
            <a:avLst/>
          </a:prstGeom>
          <a:ln w="76200" cap="rnd">
            <a:solidFill>
              <a:srgbClr val="77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429339" y="260652"/>
            <a:ext cx="6721377" cy="768085"/>
          </a:xfrm>
        </p:spPr>
        <p:txBody>
          <a:bodyPr>
            <a:normAutofit/>
          </a:bodyPr>
          <a:lstStyle>
            <a:lvl1pPr marL="635" indent="0">
              <a:buNone/>
              <a:defRPr sz="4265" cap="none" baseline="0">
                <a:latin typeface="Fira Code" panose="020B0609050000020004" pitchFamily="49" charset="0"/>
                <a:ea typeface="Fira Code" panose="020B0609050000020004" pitchFamily="49" charset="0"/>
              </a:defRPr>
            </a:lvl1pPr>
          </a:lstStyle>
          <a:p>
            <a:pPr lvl="0"/>
            <a:r>
              <a:rPr lang="en-GB" dirty="0" err="1"/>
              <a:t>funcion</a:t>
            </a:r>
            <a:r>
              <a:rPr lang="en-GB" dirty="0"/>
              <a:t>()</a:t>
            </a:r>
            <a:endParaRPr lang="en-GB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 userDrawn="1"/>
        </p:nvSpPr>
        <p:spPr>
          <a:xfrm>
            <a:off x="-50790" y="-36912"/>
            <a:ext cx="12291199" cy="6934235"/>
          </a:xfrm>
          <a:prstGeom prst="roundRect">
            <a:avLst>
              <a:gd name="adj" fmla="val 1667"/>
            </a:avLst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200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i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-632348" y="-315469"/>
            <a:ext cx="13438868" cy="1872539"/>
          </a:xfrm>
          <a:prstGeom prst="rect">
            <a:avLst/>
          </a:prstGeom>
          <a:pattFill prst="trellis">
            <a:fgClr>
              <a:srgbClr val="8F001E"/>
            </a:fgClr>
            <a:bgClr>
              <a:srgbClr val="640015"/>
            </a:bgClr>
          </a:pattFill>
          <a:ln w="19050">
            <a:solidFill>
              <a:srgbClr val="2100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s-AR" sz="200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287305" y="744947"/>
            <a:ext cx="11615021" cy="1224179"/>
          </a:xfrm>
        </p:spPr>
        <p:txBody>
          <a:bodyPr anchor="ctr">
            <a:noAutofit/>
          </a:bodyPr>
          <a:lstStyle>
            <a:lvl1pPr marL="0" indent="0">
              <a:buNone/>
              <a:defRPr sz="4800" b="0" u="none" cap="small" baseline="0">
                <a:solidFill>
                  <a:schemeClr val="bg1"/>
                </a:solidFill>
                <a:latin typeface="Arial Black" pitchFamily="34" charset="0"/>
              </a:defRPr>
            </a:lvl1pPr>
            <a:lvl2pPr marL="457200" indent="0">
              <a:buNone/>
              <a:defRPr sz="4000">
                <a:solidFill>
                  <a:schemeClr val="bg1"/>
                </a:solidFill>
              </a:defRPr>
            </a:lvl2pPr>
            <a:lvl3pPr marL="914400" indent="0">
              <a:buNone/>
              <a:defRPr sz="4000">
                <a:solidFill>
                  <a:schemeClr val="bg1"/>
                </a:solidFill>
              </a:defRPr>
            </a:lvl3pPr>
            <a:lvl4pPr marL="1371600" indent="0">
              <a:buNone/>
              <a:defRPr sz="4000">
                <a:solidFill>
                  <a:schemeClr val="bg1"/>
                </a:solidFill>
              </a:defRPr>
            </a:lvl4pPr>
            <a:lvl5pPr marL="1828800" indent="0">
              <a:buNone/>
              <a:defRPr sz="4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Introducción</a:t>
            </a:r>
            <a:endParaRPr lang="es-AR" dirty="0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814758" y="1916450"/>
            <a:ext cx="10655334" cy="3961859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Descripción</a:t>
            </a:r>
            <a:endParaRPr lang="es-AR" dirty="0"/>
          </a:p>
        </p:txBody>
      </p:sp>
      <p:sp>
        <p:nvSpPr>
          <p:cNvPr id="6" name="Rounded Rectangle 5"/>
          <p:cNvSpPr/>
          <p:nvPr userDrawn="1"/>
        </p:nvSpPr>
        <p:spPr>
          <a:xfrm>
            <a:off x="-50790" y="-36912"/>
            <a:ext cx="12291199" cy="6934235"/>
          </a:xfrm>
          <a:prstGeom prst="roundRect">
            <a:avLst>
              <a:gd name="adj" fmla="val 1667"/>
            </a:avLst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200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035" y="231845"/>
            <a:ext cx="10513530" cy="31591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5384" y="129540"/>
            <a:ext cx="11773122" cy="654634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sione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 flipV="1">
            <a:off x="-632348" y="1557071"/>
            <a:ext cx="13438868" cy="5545596"/>
          </a:xfrm>
          <a:prstGeom prst="rect">
            <a:avLst/>
          </a:prstGeom>
          <a:pattFill prst="trellis">
            <a:fgClr>
              <a:srgbClr val="8F001E"/>
            </a:fgClr>
            <a:bgClr>
              <a:srgbClr val="640015"/>
            </a:bgClr>
          </a:pattFill>
          <a:ln w="19050">
            <a:solidFill>
              <a:srgbClr val="2100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s-AR" sz="200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287950" y="739609"/>
            <a:ext cx="11613731" cy="1224179"/>
          </a:xfrm>
          <a:noFill/>
        </p:spPr>
        <p:txBody>
          <a:bodyPr anchor="ctr">
            <a:noAutofit/>
          </a:bodyPr>
          <a:lstStyle>
            <a:lvl1pPr marL="0" indent="0" algn="r">
              <a:buNone/>
              <a:defRPr sz="4800" b="0" u="none" cap="small" baseline="0">
                <a:pattFill prst="trellis">
                  <a:fgClr>
                    <a:srgbClr val="8F001E"/>
                  </a:fgClr>
                  <a:bgClr>
                    <a:srgbClr val="640015"/>
                  </a:bgClr>
                </a:pattFill>
                <a:latin typeface="Arial Black" pitchFamily="34" charset="0"/>
              </a:defRPr>
            </a:lvl1pPr>
            <a:lvl2pPr marL="457200" indent="0">
              <a:buNone/>
              <a:defRPr sz="4000">
                <a:solidFill>
                  <a:schemeClr val="bg1"/>
                </a:solidFill>
              </a:defRPr>
            </a:lvl2pPr>
            <a:lvl3pPr marL="914400" indent="0">
              <a:buNone/>
              <a:defRPr sz="4000">
                <a:solidFill>
                  <a:schemeClr val="bg1"/>
                </a:solidFill>
              </a:defRPr>
            </a:lvl3pPr>
            <a:lvl4pPr marL="1371600" indent="0">
              <a:buNone/>
              <a:defRPr sz="4000">
                <a:solidFill>
                  <a:schemeClr val="bg1"/>
                </a:solidFill>
              </a:defRPr>
            </a:lvl4pPr>
            <a:lvl5pPr marL="1828800" indent="0">
              <a:buNone/>
              <a:defRPr sz="4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Introducción</a:t>
            </a:r>
            <a:endParaRPr lang="es-AR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/>
          </p:nvPr>
        </p:nvSpPr>
        <p:spPr>
          <a:xfrm>
            <a:off x="719526" y="1773560"/>
            <a:ext cx="10750566" cy="4680778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s-AR" dirty="0"/>
          </a:p>
        </p:txBody>
      </p:sp>
      <p:sp>
        <p:nvSpPr>
          <p:cNvPr id="5" name="Rounded Rectangle 4"/>
          <p:cNvSpPr/>
          <p:nvPr userDrawn="1"/>
        </p:nvSpPr>
        <p:spPr>
          <a:xfrm>
            <a:off x="-50790" y="-36912"/>
            <a:ext cx="12291199" cy="6934235"/>
          </a:xfrm>
          <a:prstGeom prst="roundRect">
            <a:avLst>
              <a:gd name="adj" fmla="val 1667"/>
            </a:avLst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20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 userDrawn="1"/>
        </p:nvSpPr>
        <p:spPr>
          <a:xfrm>
            <a:off x="-432640" y="1629091"/>
            <a:ext cx="10751094" cy="1224352"/>
          </a:xfrm>
          <a:prstGeom prst="roundRect">
            <a:avLst>
              <a:gd name="adj" fmla="val 2156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200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912112" y="1629064"/>
            <a:ext cx="8253387" cy="1224179"/>
          </a:xfrm>
        </p:spPr>
        <p:txBody>
          <a:bodyPr anchor="ctr">
            <a:noAutofit/>
          </a:bodyPr>
          <a:lstStyle>
            <a:lvl1pPr marL="0" indent="0">
              <a:buNone/>
              <a:defRPr sz="4000">
                <a:solidFill>
                  <a:schemeClr val="bg1"/>
                </a:solidFill>
              </a:defRPr>
            </a:lvl1pPr>
            <a:lvl2pPr marL="457200" indent="0">
              <a:buNone/>
              <a:defRPr sz="4000">
                <a:solidFill>
                  <a:schemeClr val="bg1"/>
                </a:solidFill>
              </a:defRPr>
            </a:lvl2pPr>
            <a:lvl3pPr marL="914400" indent="0">
              <a:buNone/>
              <a:defRPr sz="4000">
                <a:solidFill>
                  <a:schemeClr val="bg1"/>
                </a:solidFill>
              </a:defRPr>
            </a:lvl3pPr>
            <a:lvl4pPr marL="1371600" indent="0">
              <a:buNone/>
              <a:defRPr sz="4000">
                <a:solidFill>
                  <a:schemeClr val="bg1"/>
                </a:solidFill>
              </a:defRPr>
            </a:lvl4pPr>
            <a:lvl5pPr marL="1828800" indent="0">
              <a:buNone/>
              <a:defRPr sz="4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s-AR" dirty="0"/>
          </a:p>
        </p:txBody>
      </p:sp>
      <p:sp>
        <p:nvSpPr>
          <p:cNvPr id="4" name="Rounded Rectangle 3"/>
          <p:cNvSpPr/>
          <p:nvPr userDrawn="1"/>
        </p:nvSpPr>
        <p:spPr>
          <a:xfrm>
            <a:off x="-50790" y="-36912"/>
            <a:ext cx="12291199" cy="6934235"/>
          </a:xfrm>
          <a:prstGeom prst="roundRect">
            <a:avLst>
              <a:gd name="adj" fmla="val 1667"/>
            </a:avLst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200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AR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09487" y="6357478"/>
            <a:ext cx="2844244" cy="365189"/>
          </a:xfrm>
          <a:prstGeom prst="rect">
            <a:avLst/>
          </a:prstGeom>
        </p:spPr>
        <p:txBody>
          <a:bodyPr/>
          <a:lstStyle/>
          <a:p>
            <a:fld id="{5FE5D985-BC1F-4337-995C-A08BC27D9752}" type="datetimeFigureOut">
              <a:rPr lang="es-AR" smtClean="0"/>
            </a:fld>
            <a:endParaRPr lang="es-A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164787" y="6357478"/>
            <a:ext cx="3860045" cy="365189"/>
          </a:xfrm>
          <a:prstGeom prst="rect">
            <a:avLst/>
          </a:prstGeom>
        </p:spPr>
        <p:txBody>
          <a:bodyPr/>
          <a:lstStyle/>
          <a:p>
            <a:endParaRPr lang="es-A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735900" y="6357478"/>
            <a:ext cx="2844244" cy="365189"/>
          </a:xfrm>
          <a:prstGeom prst="rect">
            <a:avLst/>
          </a:prstGeom>
        </p:spPr>
        <p:txBody>
          <a:bodyPr/>
          <a:lstStyle/>
          <a:p>
            <a:fld id="{978E83EA-3671-4475-93F4-CFBDCD4C1007}" type="slidenum">
              <a:rPr lang="es-AR" smtClean="0"/>
            </a:fld>
            <a:endParaRPr lang="es-A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687" y="1709738"/>
            <a:ext cx="10513530" cy="2852737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687" y="4589464"/>
            <a:ext cx="10513530" cy="1500187"/>
          </a:xfrm>
        </p:spPr>
        <p:txBody>
          <a:bodyPr/>
          <a:lstStyle>
            <a:lvl1pPr marL="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1pPr>
            <a:lvl2pPr marL="41148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822960" indent="0">
              <a:buNone/>
              <a:defRPr sz="1620">
                <a:solidFill>
                  <a:schemeClr val="tx1">
                    <a:tint val="75000"/>
                  </a:schemeClr>
                </a:solidFill>
              </a:defRPr>
            </a:lvl3pPr>
            <a:lvl4pPr marL="1234440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4pPr>
            <a:lvl5pPr marL="1645920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5pPr>
            <a:lvl6pPr marL="2057400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6pPr>
            <a:lvl7pPr marL="2468880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7pPr>
            <a:lvl8pPr marL="2880360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8pPr>
            <a:lvl9pPr marL="3291840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035" y="1825625"/>
            <a:ext cx="518058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985" y="1825625"/>
            <a:ext cx="518058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035" y="6356351"/>
            <a:ext cx="274266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dirty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7805" y="6356351"/>
            <a:ext cx="411399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08905" y="6356351"/>
            <a:ext cx="274266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dirty="0"/>
            </a:fld>
            <a:endParaRPr lang="en-US" dirty="0"/>
          </a:p>
        </p:txBody>
      </p:sp>
      <p:sp>
        <p:nvSpPr>
          <p:cNvPr id="8" name="Rounded Rectangle 7"/>
          <p:cNvSpPr/>
          <p:nvPr userDrawn="1"/>
        </p:nvSpPr>
        <p:spPr>
          <a:xfrm>
            <a:off x="-50790" y="-36913"/>
            <a:ext cx="12291199" cy="6934235"/>
          </a:xfrm>
          <a:prstGeom prst="roundRect">
            <a:avLst>
              <a:gd name="adj" fmla="val 1667"/>
            </a:avLst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200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623" y="365125"/>
            <a:ext cx="1051353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624" y="1681163"/>
            <a:ext cx="5156771" cy="823912"/>
          </a:xfrm>
        </p:spPr>
        <p:txBody>
          <a:bodyPr anchor="b"/>
          <a:lstStyle>
            <a:lvl1pPr marL="0" indent="0">
              <a:buNone/>
              <a:defRPr sz="2160" b="1"/>
            </a:lvl1pPr>
            <a:lvl2pPr marL="411480" indent="0">
              <a:buNone/>
              <a:defRPr sz="1800" b="1"/>
            </a:lvl2pPr>
            <a:lvl3pPr marL="822960" indent="0">
              <a:buNone/>
              <a:defRPr sz="1620" b="1"/>
            </a:lvl3pPr>
            <a:lvl4pPr marL="1234440" indent="0">
              <a:buNone/>
              <a:defRPr sz="1440" b="1"/>
            </a:lvl4pPr>
            <a:lvl5pPr marL="1645920" indent="0">
              <a:buNone/>
              <a:defRPr sz="1440" b="1"/>
            </a:lvl5pPr>
            <a:lvl6pPr marL="2057400" indent="0">
              <a:buNone/>
              <a:defRPr sz="1440" b="1"/>
            </a:lvl6pPr>
            <a:lvl7pPr marL="2468880" indent="0">
              <a:buNone/>
              <a:defRPr sz="1440" b="1"/>
            </a:lvl7pPr>
            <a:lvl8pPr marL="2880360" indent="0">
              <a:buNone/>
              <a:defRPr sz="1440" b="1"/>
            </a:lvl8pPr>
            <a:lvl9pPr marL="3291840" indent="0">
              <a:buNone/>
              <a:defRPr sz="1440" b="1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624" y="2505076"/>
            <a:ext cx="515677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0985" y="1681163"/>
            <a:ext cx="5182168" cy="823912"/>
          </a:xfrm>
        </p:spPr>
        <p:txBody>
          <a:bodyPr anchor="b"/>
          <a:lstStyle>
            <a:lvl1pPr marL="0" indent="0">
              <a:buNone/>
              <a:defRPr sz="2160" b="1"/>
            </a:lvl1pPr>
            <a:lvl2pPr marL="411480" indent="0">
              <a:buNone/>
              <a:defRPr sz="1800" b="1"/>
            </a:lvl2pPr>
            <a:lvl3pPr marL="822960" indent="0">
              <a:buNone/>
              <a:defRPr sz="1620" b="1"/>
            </a:lvl3pPr>
            <a:lvl4pPr marL="1234440" indent="0">
              <a:buNone/>
              <a:defRPr sz="1440" b="1"/>
            </a:lvl4pPr>
            <a:lvl5pPr marL="1645920" indent="0">
              <a:buNone/>
              <a:defRPr sz="1440" b="1"/>
            </a:lvl5pPr>
            <a:lvl6pPr marL="2057400" indent="0">
              <a:buNone/>
              <a:defRPr sz="1440" b="1"/>
            </a:lvl6pPr>
            <a:lvl7pPr marL="2468880" indent="0">
              <a:buNone/>
              <a:defRPr sz="1440" b="1"/>
            </a:lvl7pPr>
            <a:lvl8pPr marL="2880360" indent="0">
              <a:buNone/>
              <a:defRPr sz="1440" b="1"/>
            </a:lvl8pPr>
            <a:lvl9pPr marL="3291840" indent="0">
              <a:buNone/>
              <a:defRPr sz="1440" b="1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985" y="2505076"/>
            <a:ext cx="518216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035" y="6356351"/>
            <a:ext cx="2742660" cy="365125"/>
          </a:xfrm>
          <a:prstGeom prst="rect">
            <a:avLst/>
          </a:prstGeom>
        </p:spPr>
        <p:txBody>
          <a:bodyPr/>
          <a:lstStyle/>
          <a:p>
            <a:fld id="{5FE5D985-BC1F-4337-995C-A08BC27D9752}" type="datetimeFigureOut">
              <a:rPr lang="es-AR" smtClean="0"/>
            </a:fld>
            <a:endParaRPr lang="es-A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7805" y="6356351"/>
            <a:ext cx="4113990" cy="365125"/>
          </a:xfrm>
          <a:prstGeom prst="rect">
            <a:avLst/>
          </a:prstGeom>
        </p:spPr>
        <p:txBody>
          <a:bodyPr/>
          <a:lstStyle/>
          <a:p>
            <a:endParaRPr lang="es-A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08905" y="6356351"/>
            <a:ext cx="2742660" cy="365125"/>
          </a:xfrm>
          <a:prstGeom prst="rect">
            <a:avLst/>
          </a:prstGeom>
        </p:spPr>
        <p:txBody>
          <a:bodyPr/>
          <a:lstStyle/>
          <a:p>
            <a:fld id="{978E83EA-3671-4475-93F4-CFBDCD4C1007}" type="slidenum">
              <a:rPr lang="es-AR" smtClean="0"/>
            </a:fld>
            <a:endParaRPr lang="es-AR"/>
          </a:p>
        </p:txBody>
      </p:sp>
      <p:sp>
        <p:nvSpPr>
          <p:cNvPr id="10" name="Rounded Rectangle 9"/>
          <p:cNvSpPr/>
          <p:nvPr userDrawn="1"/>
        </p:nvSpPr>
        <p:spPr>
          <a:xfrm>
            <a:off x="-50790" y="-36913"/>
            <a:ext cx="12291199" cy="6934235"/>
          </a:xfrm>
          <a:prstGeom prst="roundRect">
            <a:avLst>
              <a:gd name="adj" fmla="val 1667"/>
            </a:avLst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200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035" y="6356351"/>
            <a:ext cx="2742660" cy="365125"/>
          </a:xfrm>
          <a:prstGeom prst="rect">
            <a:avLst/>
          </a:prstGeom>
        </p:spPr>
        <p:txBody>
          <a:bodyPr/>
          <a:lstStyle/>
          <a:p>
            <a:fld id="{537AE976-010A-4AAB-98A0-551C363228AC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7805" y="6356351"/>
            <a:ext cx="411399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08905" y="6356351"/>
            <a:ext cx="2742660" cy="365125"/>
          </a:xfrm>
          <a:prstGeom prst="rect">
            <a:avLst/>
          </a:prstGeom>
        </p:spPr>
        <p:txBody>
          <a:bodyPr/>
          <a:lstStyle/>
          <a:p>
            <a:fld id="{3CEE00CA-6D12-45D0-ACCF-20E685AFFE1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035" y="6356351"/>
            <a:ext cx="2742660" cy="365125"/>
          </a:xfrm>
          <a:prstGeom prst="rect">
            <a:avLst/>
          </a:prstGeom>
        </p:spPr>
        <p:txBody>
          <a:bodyPr/>
          <a:lstStyle/>
          <a:p>
            <a:fld id="{537AE976-010A-4AAB-98A0-551C363228AC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7805" y="6356351"/>
            <a:ext cx="411399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08905" y="6356351"/>
            <a:ext cx="2742660" cy="365125"/>
          </a:xfrm>
          <a:prstGeom prst="rect">
            <a:avLst/>
          </a:prstGeom>
        </p:spPr>
        <p:txBody>
          <a:bodyPr/>
          <a:lstStyle/>
          <a:p>
            <a:fld id="{3CEE00CA-6D12-45D0-ACCF-20E685AFFE1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623" y="457200"/>
            <a:ext cx="3931463" cy="1600200"/>
          </a:xfrm>
        </p:spPr>
        <p:txBody>
          <a:bodyPr anchor="b"/>
          <a:lstStyle>
            <a:lvl1pPr>
              <a:defRPr sz="288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2168" y="987426"/>
            <a:ext cx="6170985" cy="4873625"/>
          </a:xfrm>
        </p:spPr>
        <p:txBody>
          <a:bodyPr/>
          <a:lstStyle>
            <a:lvl1pPr>
              <a:defRPr sz="2880"/>
            </a:lvl1pPr>
            <a:lvl2pPr>
              <a:defRPr sz="2520"/>
            </a:lvl2pPr>
            <a:lvl3pPr>
              <a:defRPr sz="216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623" y="2057400"/>
            <a:ext cx="3931463" cy="3811588"/>
          </a:xfrm>
        </p:spPr>
        <p:txBody>
          <a:bodyPr/>
          <a:lstStyle>
            <a:lvl1pPr marL="0" indent="0">
              <a:buNone/>
              <a:defRPr sz="1440"/>
            </a:lvl1pPr>
            <a:lvl2pPr marL="411480" indent="0">
              <a:buNone/>
              <a:defRPr sz="1260"/>
            </a:lvl2pPr>
            <a:lvl3pPr marL="822960" indent="0">
              <a:buNone/>
              <a:defRPr sz="1080"/>
            </a:lvl3pPr>
            <a:lvl4pPr marL="1234440" indent="0">
              <a:buNone/>
              <a:defRPr sz="900"/>
            </a:lvl4pPr>
            <a:lvl5pPr marL="1645920" indent="0">
              <a:buNone/>
              <a:defRPr sz="900"/>
            </a:lvl5pPr>
            <a:lvl6pPr marL="2057400" indent="0">
              <a:buNone/>
              <a:defRPr sz="900"/>
            </a:lvl6pPr>
            <a:lvl7pPr marL="2468880" indent="0">
              <a:buNone/>
              <a:defRPr sz="900"/>
            </a:lvl7pPr>
            <a:lvl8pPr marL="2880360" indent="0">
              <a:buNone/>
              <a:defRPr sz="900"/>
            </a:lvl8pPr>
            <a:lvl9pPr marL="329184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035" y="6356351"/>
            <a:ext cx="2742660" cy="365125"/>
          </a:xfrm>
          <a:prstGeom prst="rect">
            <a:avLst/>
          </a:prstGeom>
        </p:spPr>
        <p:txBody>
          <a:bodyPr/>
          <a:lstStyle/>
          <a:p>
            <a:fld id="{5FE5D985-BC1F-4337-995C-A08BC27D9752}" type="datetimeFigureOut">
              <a:rPr lang="es-AR" smtClean="0"/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7805" y="6356351"/>
            <a:ext cx="4113990" cy="365125"/>
          </a:xfrm>
          <a:prstGeom prst="rect">
            <a:avLst/>
          </a:prstGeom>
        </p:spPr>
        <p:txBody>
          <a:bodyPr/>
          <a:lstStyle/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08905" y="6356351"/>
            <a:ext cx="2742660" cy="365125"/>
          </a:xfrm>
          <a:prstGeom prst="rect">
            <a:avLst/>
          </a:prstGeom>
        </p:spPr>
        <p:txBody>
          <a:bodyPr/>
          <a:lstStyle/>
          <a:p>
            <a:fld id="{978E83EA-3671-4475-93F4-CFBDCD4C1007}" type="slidenum">
              <a:rPr lang="es-AR" smtClean="0"/>
            </a:fld>
            <a:endParaRPr lang="es-A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623" y="457200"/>
            <a:ext cx="3931463" cy="1600200"/>
          </a:xfrm>
        </p:spPr>
        <p:txBody>
          <a:bodyPr anchor="b"/>
          <a:lstStyle>
            <a:lvl1pPr>
              <a:defRPr sz="288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2168" y="987426"/>
            <a:ext cx="6170985" cy="4873625"/>
          </a:xfrm>
        </p:spPr>
        <p:txBody>
          <a:bodyPr anchor="t"/>
          <a:lstStyle>
            <a:lvl1pPr marL="0" indent="0">
              <a:buNone/>
              <a:defRPr sz="2880"/>
            </a:lvl1pPr>
            <a:lvl2pPr marL="411480" indent="0">
              <a:buNone/>
              <a:defRPr sz="2520"/>
            </a:lvl2pPr>
            <a:lvl3pPr marL="822960" indent="0">
              <a:buNone/>
              <a:defRPr sz="2160"/>
            </a:lvl3pPr>
            <a:lvl4pPr marL="1234440" indent="0">
              <a:buNone/>
              <a:defRPr sz="1800"/>
            </a:lvl4pPr>
            <a:lvl5pPr marL="1645920" indent="0">
              <a:buNone/>
              <a:defRPr sz="1800"/>
            </a:lvl5pPr>
            <a:lvl6pPr marL="2057400" indent="0">
              <a:buNone/>
              <a:defRPr sz="1800"/>
            </a:lvl6pPr>
            <a:lvl7pPr marL="2468880" indent="0">
              <a:buNone/>
              <a:defRPr sz="1800"/>
            </a:lvl7pPr>
            <a:lvl8pPr marL="2880360" indent="0">
              <a:buNone/>
              <a:defRPr sz="1800"/>
            </a:lvl8pPr>
            <a:lvl9pPr marL="3291840" indent="0">
              <a:buNone/>
              <a:defRPr sz="18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623" y="2057400"/>
            <a:ext cx="3931463" cy="3811588"/>
          </a:xfrm>
        </p:spPr>
        <p:txBody>
          <a:bodyPr/>
          <a:lstStyle>
            <a:lvl1pPr marL="0" indent="0">
              <a:buNone/>
              <a:defRPr sz="1440"/>
            </a:lvl1pPr>
            <a:lvl2pPr marL="411480" indent="0">
              <a:buNone/>
              <a:defRPr sz="1260"/>
            </a:lvl2pPr>
            <a:lvl3pPr marL="822960" indent="0">
              <a:buNone/>
              <a:defRPr sz="1080"/>
            </a:lvl3pPr>
            <a:lvl4pPr marL="1234440" indent="0">
              <a:buNone/>
              <a:defRPr sz="900"/>
            </a:lvl4pPr>
            <a:lvl5pPr marL="1645920" indent="0">
              <a:buNone/>
              <a:defRPr sz="900"/>
            </a:lvl5pPr>
            <a:lvl6pPr marL="2057400" indent="0">
              <a:buNone/>
              <a:defRPr sz="900"/>
            </a:lvl6pPr>
            <a:lvl7pPr marL="2468880" indent="0">
              <a:buNone/>
              <a:defRPr sz="900"/>
            </a:lvl7pPr>
            <a:lvl8pPr marL="2880360" indent="0">
              <a:buNone/>
              <a:defRPr sz="900"/>
            </a:lvl8pPr>
            <a:lvl9pPr marL="329184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035" y="6356351"/>
            <a:ext cx="2742660" cy="365125"/>
          </a:xfrm>
          <a:prstGeom prst="rect">
            <a:avLst/>
          </a:prstGeom>
        </p:spPr>
        <p:txBody>
          <a:bodyPr/>
          <a:lstStyle/>
          <a:p>
            <a:fld id="{5FE5D985-BC1F-4337-995C-A08BC27D9752}" type="datetimeFigureOut">
              <a:rPr lang="es-AR" smtClean="0"/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7805" y="6356351"/>
            <a:ext cx="4113990" cy="365125"/>
          </a:xfrm>
          <a:prstGeom prst="rect">
            <a:avLst/>
          </a:prstGeom>
        </p:spPr>
        <p:txBody>
          <a:bodyPr/>
          <a:lstStyle/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08905" y="6356351"/>
            <a:ext cx="2742660" cy="365125"/>
          </a:xfrm>
          <a:prstGeom prst="rect">
            <a:avLst/>
          </a:prstGeom>
        </p:spPr>
        <p:txBody>
          <a:bodyPr/>
          <a:lstStyle/>
          <a:p>
            <a:fld id="{978E83EA-3671-4475-93F4-CFBDCD4C1007}" type="slidenum">
              <a:rPr lang="es-AR" smtClean="0"/>
            </a:fld>
            <a:endParaRPr lang="es-A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3" Type="http://schemas.openxmlformats.org/officeDocument/2006/relationships/theme" Target="../theme/theme1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035" y="365125"/>
            <a:ext cx="1051353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035" y="1825625"/>
            <a:ext cx="1051353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ounded Rectangle 3"/>
          <p:cNvSpPr/>
          <p:nvPr userDrawn="1"/>
        </p:nvSpPr>
        <p:spPr>
          <a:xfrm>
            <a:off x="-50790" y="-36913"/>
            <a:ext cx="12291199" cy="6934235"/>
          </a:xfrm>
          <a:prstGeom prst="roundRect">
            <a:avLst>
              <a:gd name="adj" fmla="val 1667"/>
            </a:avLst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20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</p:sldLayoutIdLst>
  <p:txStyles>
    <p:titleStyle>
      <a:lvl1pPr algn="l" defTabSz="822960" rtl="0" eaLnBrk="1" latinLnBrk="0" hangingPunct="1">
        <a:lnSpc>
          <a:spcPct val="90000"/>
        </a:lnSpc>
        <a:spcBef>
          <a:spcPct val="0"/>
        </a:spcBef>
        <a:buNone/>
        <a:defRPr sz="396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05740" indent="-205740" algn="l" defTabSz="822960" rtl="0" eaLnBrk="1" latinLnBrk="0" hangingPunct="1">
        <a:lnSpc>
          <a:spcPct val="90000"/>
        </a:lnSpc>
        <a:spcBef>
          <a:spcPts val="900"/>
        </a:spcBef>
        <a:buFont typeface="Arial" panose="0208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1pPr>
      <a:lvl2pPr marL="61722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8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2870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44018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8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4pPr>
      <a:lvl5pPr marL="185166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8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5pPr>
      <a:lvl6pPr marL="226314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8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6pPr>
      <a:lvl7pPr marL="267462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8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7pPr>
      <a:lvl8pPr marL="308610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8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8pPr>
      <a:lvl9pPr marL="349758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8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4pPr>
      <a:lvl5pPr marL="164592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5pPr>
      <a:lvl6pPr marL="205740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6pPr>
      <a:lvl7pPr marL="246888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7pPr>
      <a:lvl8pPr marL="288036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8pPr>
      <a:lvl9pPr marL="329184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9.png" />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0.png" />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1.png" />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2.png" />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3.png" />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4.png" />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5.png" />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6.png" />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7.png" />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8.png" />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.png" />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9.png" />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0.png" />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1.png" />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2.png" />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.png" />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.png" />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.png" />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.png" />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6.png" />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7.png" />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8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3700" y="1122362"/>
            <a:ext cx="9142200" cy="2387600"/>
          </a:xfrm>
        </p:spPr>
        <p:txBody>
          <a:bodyPr/>
          <a:lstStyle/>
          <a:p>
            <a:pPr lvl="0" marL="0" indent="0">
              <a:buNone/>
            </a:pPr>
            <a:r>
              <a:rPr/>
              <a:t>SON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3700" y="3602038"/>
            <a:ext cx="9142200" cy="1655762"/>
          </a:xfrm>
        </p:spPr>
        <p:txBody>
          <a:bodyPr/>
          <a:lstStyle/>
          <a:p>
            <a:pPr lvl="0" marL="0" indent="0">
              <a:buNone/>
            </a:pPr>
            <a:br/>
            <a:br/>
            <a:r>
              <a:rPr/>
              <a:t>Elio</a:t>
            </a:r>
            <a:r>
              <a:rPr/>
              <a:t> </a:t>
            </a:r>
            <a:r>
              <a:rPr/>
              <a:t>Campitelli</a:t>
            </a:r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/23-mas_SON/unnamed-chunk-18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77900" y="127000"/>
            <a:ext cx="10160000" cy="6032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177800" y="6159500"/>
            <a:ext cx="117729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Igual</a:t>
            </a:r>
            <a:r>
              <a:rPr/>
              <a:t> </a:t>
            </a:r>
            <a:r>
              <a:rPr/>
              <a:t>que</a:t>
            </a:r>
            <a:r>
              <a:rPr/>
              <a:t> </a:t>
            </a:r>
            <a:r>
              <a:rPr/>
              <a:t>en</a:t>
            </a:r>
            <a:r>
              <a:rPr/>
              <a:t> </a:t>
            </a:r>
            <a:r>
              <a:rPr/>
              <a:t>figura</a:t>
            </a:r>
            <a:r>
              <a:rPr/>
              <a:t> </a:t>
            </a:r>
            <a:r>
              <a:rPr/>
              <a:t>anterior</a:t>
            </a:r>
            <a:r>
              <a:rPr/>
              <a:t> </a:t>
            </a:r>
            <a:r>
              <a:rPr/>
              <a:t>pero</a:t>
            </a:r>
            <a:r>
              <a:rPr/>
              <a:t> </a:t>
            </a:r>
            <a:r>
              <a:rPr/>
              <a:t>corte</a:t>
            </a:r>
            <a:r>
              <a:rPr/>
              <a:t> </a:t>
            </a:r>
            <a:r>
              <a:rPr/>
              <a:t>en</a:t>
            </a:r>
            <a:r>
              <a:rPr/>
              <a:t> </a:t>
            </a:r>
            <a:r>
              <a:rPr/>
              <a:t>120°W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035" y="231845"/>
            <a:ext cx="10513530" cy="315912"/>
          </a:xfrm>
        </p:spPr>
        <p:txBody>
          <a:bodyPr/>
          <a:lstStyle/>
          <a:p>
            <a:pPr lvl="0" marL="0" indent="0">
              <a:buNone/>
            </a:pPr>
            <a:r>
              <a:rPr/>
              <a:t>PC2</a:t>
            </a:r>
          </a:p>
        </p:txBody>
      </p:sp>
      <p:pic>
        <p:nvPicPr>
          <p:cNvPr descr="fig/23-mas_SON/unnamed-chunk-20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77900" y="127000"/>
            <a:ext cx="10160000" cy="6032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177800" y="6159500"/>
            <a:ext cx="117729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Regresión</a:t>
            </a:r>
            <a:r>
              <a:rPr/>
              <a:t> </a:t>
            </a:r>
            <a:r>
              <a:rPr/>
              <a:t>con</a:t>
            </a:r>
            <a:r>
              <a:rPr/>
              <a:t> </a:t>
            </a:r>
            <a:r>
              <a:rPr/>
              <a:t>v</a:t>
            </a:r>
            <a:r>
              <a:rPr i="1"/>
              <a:t>T</a:t>
            </a:r>
          </a:p>
        </p:txBody>
      </p: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/23-mas_SON/unnamed-chunk-21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77900" y="127000"/>
            <a:ext cx="10160000" cy="6032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177800" y="6159500"/>
            <a:ext cx="117729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Regresión</a:t>
            </a:r>
            <a:r>
              <a:rPr/>
              <a:t> </a:t>
            </a:r>
            <a:r>
              <a:rPr/>
              <a:t>con</a:t>
            </a:r>
            <a:r>
              <a:rPr/>
              <a:t> </a:t>
            </a:r>
            <a:r>
              <a:rPr/>
              <a:t>v</a:t>
            </a:r>
            <a:r>
              <a:rPr i="1"/>
              <a:t>T</a:t>
            </a:r>
          </a:p>
        </p:txBody>
      </p:sp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/23-mas_SON/unnamed-chunk-22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77900" y="127000"/>
            <a:ext cx="10160000" cy="6032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177800" y="6159500"/>
            <a:ext cx="117729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Regresión</a:t>
            </a:r>
            <a:r>
              <a:rPr/>
              <a:t> </a:t>
            </a:r>
            <a:r>
              <a:rPr/>
              <a:t>con</a:t>
            </a:r>
            <a:r>
              <a:rPr/>
              <a:t> </a:t>
            </a:r>
            <a:r>
              <a:rPr/>
              <a:t>olr</a:t>
            </a:r>
          </a:p>
        </p:txBody>
      </p:sp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/23-mas_SON/unnamed-chunk-23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77900" y="127000"/>
            <a:ext cx="10160000" cy="6032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177800" y="6159500"/>
            <a:ext cx="117729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Regresión</a:t>
            </a:r>
            <a:r>
              <a:rPr/>
              <a:t> </a:t>
            </a:r>
            <a:r>
              <a:rPr/>
              <a:t>con</a:t>
            </a:r>
            <a:r>
              <a:rPr/>
              <a:t> </a:t>
            </a:r>
            <a:r>
              <a:rPr/>
              <a:t>temperatura</a:t>
            </a:r>
            <a:r>
              <a:rPr/>
              <a:t> </a:t>
            </a:r>
            <a:r>
              <a:rPr/>
              <a:t>del</a:t>
            </a:r>
            <a:r>
              <a:rPr/>
              <a:t> </a:t>
            </a:r>
            <a:r>
              <a:rPr/>
              <a:t>aire</a:t>
            </a:r>
          </a:p>
        </p:txBody>
      </p:sp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/23-mas_SON/unnamed-chunk-26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77900" y="127000"/>
            <a:ext cx="10160000" cy="6032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177800" y="6159500"/>
            <a:ext cx="117729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Ks</a:t>
            </a:r>
            <a:r>
              <a:rPr/>
              <a:t> </a:t>
            </a:r>
            <a:r>
              <a:rPr/>
              <a:t>medio</a:t>
            </a:r>
            <a:r>
              <a:rPr/>
              <a:t> </a:t>
            </a:r>
            <a:r>
              <a:rPr/>
              <a:t>para</a:t>
            </a:r>
            <a:r>
              <a:rPr/>
              <a:t> </a:t>
            </a:r>
            <a:r>
              <a:rPr/>
              <a:t>1</a:t>
            </a:r>
            <a:r>
              <a:rPr/>
              <a:t> </a:t>
            </a:r>
            <a:r>
              <a:rPr/>
              <a:t>tercil</a:t>
            </a:r>
            <a:r>
              <a:rPr/>
              <a:t> </a:t>
            </a:r>
            <a:r>
              <a:rPr/>
              <a:t>(low)</a:t>
            </a:r>
            <a:r>
              <a:rPr/>
              <a:t> </a:t>
            </a:r>
            <a:r>
              <a:rPr/>
              <a:t>y</a:t>
            </a:r>
            <a:r>
              <a:rPr/>
              <a:t> </a:t>
            </a:r>
            <a:r>
              <a:rPr/>
              <a:t>tercer</a:t>
            </a:r>
            <a:r>
              <a:rPr/>
              <a:t> </a:t>
            </a:r>
            <a:r>
              <a:rPr/>
              <a:t>tercil</a:t>
            </a:r>
            <a:r>
              <a:rPr/>
              <a:t> </a:t>
            </a:r>
            <a:r>
              <a:rPr/>
              <a:t>(high)</a:t>
            </a:r>
            <a:r>
              <a:rPr/>
              <a:t> </a:t>
            </a:r>
            <a:r>
              <a:rPr/>
              <a:t>de</a:t>
            </a:r>
            <a:r>
              <a:rPr/>
              <a:t> </a:t>
            </a:r>
            <a:r>
              <a:rPr/>
              <a:t>PC2.</a:t>
            </a:r>
            <a:r>
              <a:rPr/>
              <a:t> </a:t>
            </a:r>
            <a:r>
              <a:rPr/>
              <a:t>K</a:t>
            </a:r>
            <a:r>
              <a:rPr/>
              <a:t> </a:t>
            </a:r>
            <a:r>
              <a:rPr/>
              <a:t>menor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3</a:t>
            </a:r>
            <a:r>
              <a:rPr/>
              <a:t> </a:t>
            </a:r>
            <a:r>
              <a:rPr/>
              <a:t>marcado</a:t>
            </a:r>
            <a:r>
              <a:rPr/>
              <a:t> </a:t>
            </a:r>
            <a:r>
              <a:rPr/>
              <a:t>en</a:t>
            </a:r>
            <a:r>
              <a:rPr/>
              <a:t> </a:t>
            </a:r>
            <a:r>
              <a:rPr/>
              <a:t>gris</a:t>
            </a:r>
          </a:p>
        </p:txBody>
      </p:sp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/23-mas_SON/unnamed-chunk-27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77900" y="127000"/>
            <a:ext cx="10160000" cy="6032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177800" y="6159500"/>
            <a:ext cx="117729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Igual</a:t>
            </a:r>
            <a:r>
              <a:rPr/>
              <a:t> </a:t>
            </a:r>
            <a:r>
              <a:rPr/>
              <a:t>que</a:t>
            </a:r>
            <a:r>
              <a:rPr/>
              <a:t> </a:t>
            </a:r>
            <a:r>
              <a:rPr/>
              <a:t>en</a:t>
            </a:r>
            <a:r>
              <a:rPr/>
              <a:t> </a:t>
            </a:r>
            <a:r>
              <a:rPr/>
              <a:t>la</a:t>
            </a:r>
            <a:r>
              <a:rPr/>
              <a:t> </a:t>
            </a:r>
            <a:r>
              <a:rPr/>
              <a:t>figura</a:t>
            </a:r>
            <a:r>
              <a:rPr/>
              <a:t> </a:t>
            </a:r>
            <a:r>
              <a:rPr/>
              <a:t>anterior</a:t>
            </a:r>
            <a:r>
              <a:rPr/>
              <a:t> </a:t>
            </a:r>
            <a:r>
              <a:rPr/>
              <a:t>pero</a:t>
            </a:r>
            <a:r>
              <a:rPr/>
              <a:t> </a:t>
            </a:r>
            <a:r>
              <a:rPr/>
              <a:t>restando</a:t>
            </a:r>
            <a:r>
              <a:rPr/>
              <a:t> </a:t>
            </a:r>
            <a:r>
              <a:rPr/>
              <a:t>el</a:t>
            </a:r>
            <a:r>
              <a:rPr/>
              <a:t> </a:t>
            </a:r>
            <a:r>
              <a:rPr/>
              <a:t>Ks</a:t>
            </a:r>
            <a:r>
              <a:rPr/>
              <a:t> </a:t>
            </a:r>
            <a:r>
              <a:rPr/>
              <a:t>medio</a:t>
            </a:r>
            <a:r>
              <a:rPr/>
              <a:t> </a:t>
            </a:r>
            <a:r>
              <a:rPr/>
              <a:t>climatológico</a:t>
            </a:r>
          </a:p>
        </p:txBody>
      </p:sp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/23-mas_SON/unnamed-chunk-28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77900" y="127000"/>
            <a:ext cx="10160000" cy="6032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177800" y="6159500"/>
            <a:ext cx="117729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Ks</a:t>
            </a:r>
            <a:r>
              <a:rPr/>
              <a:t> </a:t>
            </a:r>
            <a:r>
              <a:rPr/>
              <a:t>medio</a:t>
            </a:r>
            <a:r>
              <a:rPr/>
              <a:t> </a:t>
            </a:r>
            <a:r>
              <a:rPr/>
              <a:t>para</a:t>
            </a:r>
            <a:r>
              <a:rPr/>
              <a:t> </a:t>
            </a:r>
            <a:r>
              <a:rPr/>
              <a:t>1</a:t>
            </a:r>
            <a:r>
              <a:rPr/>
              <a:t> </a:t>
            </a:r>
            <a:r>
              <a:rPr/>
              <a:t>tercil</a:t>
            </a:r>
            <a:r>
              <a:rPr/>
              <a:t> </a:t>
            </a:r>
            <a:r>
              <a:rPr/>
              <a:t>(low)</a:t>
            </a:r>
            <a:r>
              <a:rPr/>
              <a:t> </a:t>
            </a:r>
            <a:r>
              <a:rPr/>
              <a:t>y</a:t>
            </a:r>
            <a:r>
              <a:rPr/>
              <a:t> </a:t>
            </a:r>
            <a:r>
              <a:rPr/>
              <a:t>tercer</a:t>
            </a:r>
            <a:r>
              <a:rPr/>
              <a:t> </a:t>
            </a:r>
            <a:r>
              <a:rPr/>
              <a:t>tercil</a:t>
            </a:r>
            <a:r>
              <a:rPr/>
              <a:t> </a:t>
            </a:r>
            <a:r>
              <a:rPr/>
              <a:t>(high)</a:t>
            </a:r>
            <a:r>
              <a:rPr/>
              <a:t> </a:t>
            </a:r>
            <a:r>
              <a:rPr/>
              <a:t>de</a:t>
            </a:r>
            <a:r>
              <a:rPr/>
              <a:t> </a:t>
            </a:r>
            <a:r>
              <a:rPr/>
              <a:t>PC2.</a:t>
            </a:r>
            <a:r>
              <a:rPr/>
              <a:t> </a:t>
            </a:r>
            <a:r>
              <a:rPr/>
              <a:t>K</a:t>
            </a:r>
            <a:r>
              <a:rPr/>
              <a:t> </a:t>
            </a:r>
            <a:r>
              <a:rPr/>
              <a:t>menor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3</a:t>
            </a:r>
            <a:r>
              <a:rPr/>
              <a:t> </a:t>
            </a:r>
            <a:r>
              <a:rPr/>
              <a:t>marcado</a:t>
            </a:r>
            <a:r>
              <a:rPr/>
              <a:t> </a:t>
            </a:r>
            <a:r>
              <a:rPr/>
              <a:t>en</a:t>
            </a:r>
            <a:r>
              <a:rPr/>
              <a:t> </a:t>
            </a:r>
            <a:r>
              <a:rPr/>
              <a:t>gris</a:t>
            </a:r>
          </a:p>
        </p:txBody>
      </p:sp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/23-mas_SON/unnamed-chunk-29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77900" y="127000"/>
            <a:ext cx="10160000" cy="6032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177800" y="6159500"/>
            <a:ext cx="117729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Igual</a:t>
            </a:r>
            <a:r>
              <a:rPr/>
              <a:t> </a:t>
            </a:r>
            <a:r>
              <a:rPr/>
              <a:t>que</a:t>
            </a:r>
            <a:r>
              <a:rPr/>
              <a:t> </a:t>
            </a:r>
            <a:r>
              <a:rPr/>
              <a:t>en</a:t>
            </a:r>
            <a:r>
              <a:rPr/>
              <a:t> </a:t>
            </a:r>
            <a:r>
              <a:rPr/>
              <a:t>la</a:t>
            </a:r>
            <a:r>
              <a:rPr/>
              <a:t> </a:t>
            </a:r>
            <a:r>
              <a:rPr/>
              <a:t>figura</a:t>
            </a:r>
            <a:r>
              <a:rPr/>
              <a:t> </a:t>
            </a:r>
            <a:r>
              <a:rPr/>
              <a:t>anterior</a:t>
            </a:r>
            <a:r>
              <a:rPr/>
              <a:t> </a:t>
            </a:r>
            <a:r>
              <a:rPr/>
              <a:t>pero</a:t>
            </a:r>
            <a:r>
              <a:rPr/>
              <a:t> </a:t>
            </a:r>
            <a:r>
              <a:rPr/>
              <a:t>restando</a:t>
            </a:r>
            <a:r>
              <a:rPr/>
              <a:t> </a:t>
            </a:r>
            <a:r>
              <a:rPr/>
              <a:t>el</a:t>
            </a:r>
            <a:r>
              <a:rPr/>
              <a:t> </a:t>
            </a:r>
            <a:r>
              <a:rPr/>
              <a:t>Ks</a:t>
            </a:r>
            <a:r>
              <a:rPr/>
              <a:t> </a:t>
            </a:r>
            <a:r>
              <a:rPr/>
              <a:t>medio</a:t>
            </a:r>
            <a:r>
              <a:rPr/>
              <a:t> </a:t>
            </a:r>
            <a:r>
              <a:rPr/>
              <a:t>climatológico</a:t>
            </a:r>
          </a:p>
        </p:txBody>
      </p:sp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/23-mas_SON/unnamed-chunk-30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77900" y="127000"/>
            <a:ext cx="10160000" cy="6032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177800" y="6159500"/>
            <a:ext cx="117729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Igual</a:t>
            </a:r>
            <a:r>
              <a:rPr/>
              <a:t> </a:t>
            </a:r>
            <a:r>
              <a:rPr/>
              <a:t>que</a:t>
            </a:r>
            <a:r>
              <a:rPr/>
              <a:t> </a:t>
            </a:r>
            <a:r>
              <a:rPr/>
              <a:t>en</a:t>
            </a:r>
            <a:r>
              <a:rPr/>
              <a:t> </a:t>
            </a:r>
            <a:r>
              <a:rPr/>
              <a:t>figura</a:t>
            </a:r>
            <a:r>
              <a:rPr/>
              <a:t> </a:t>
            </a:r>
            <a:r>
              <a:rPr/>
              <a:t>anterior</a:t>
            </a:r>
            <a:r>
              <a:rPr/>
              <a:t> </a:t>
            </a:r>
            <a:r>
              <a:rPr/>
              <a:t>pero</a:t>
            </a:r>
            <a:r>
              <a:rPr/>
              <a:t> </a:t>
            </a:r>
            <a:r>
              <a:rPr/>
              <a:t>corte</a:t>
            </a:r>
            <a:r>
              <a:rPr/>
              <a:t> </a:t>
            </a:r>
            <a:r>
              <a:rPr/>
              <a:t>en</a:t>
            </a:r>
            <a:r>
              <a:rPr/>
              <a:t> </a:t>
            </a:r>
            <a:r>
              <a:rPr/>
              <a:t>120°W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035" y="231845"/>
            <a:ext cx="10513530" cy="315912"/>
          </a:xfrm>
        </p:spPr>
        <p:txBody>
          <a:bodyPr/>
          <a:lstStyle/>
          <a:p>
            <a:pPr lvl="0" marL="0" indent="0">
              <a:buNone/>
            </a:pPr>
            <a:r>
              <a:rPr/>
              <a:t>PC1</a:t>
            </a:r>
          </a:p>
        </p:txBody>
      </p:sp>
      <p:pic>
        <p:nvPicPr>
          <p:cNvPr descr="fig/23-mas_SON/unnamed-chunk-8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77900" y="127000"/>
            <a:ext cx="10160000" cy="6032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177800" y="6159500"/>
            <a:ext cx="117729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Regresión</a:t>
            </a:r>
            <a:r>
              <a:rPr/>
              <a:t> </a:t>
            </a:r>
            <a:r>
              <a:rPr/>
              <a:t>con</a:t>
            </a:r>
            <a:r>
              <a:rPr/>
              <a:t> </a:t>
            </a:r>
            <a:r>
              <a:rPr/>
              <a:t>v</a:t>
            </a:r>
            <a:r>
              <a:rPr i="1"/>
              <a:t>T</a:t>
            </a:r>
          </a:p>
        </p:txBody>
      </p:sp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035" y="231845"/>
            <a:ext cx="10513530" cy="315912"/>
          </a:xfrm>
        </p:spPr>
        <p:txBody>
          <a:bodyPr/>
          <a:lstStyle/>
          <a:p>
            <a:pPr lvl="0" marL="0" indent="0">
              <a:buNone/>
            </a:pPr>
            <a:r>
              <a:rPr/>
              <a:t>Precipitación</a:t>
            </a:r>
          </a:p>
        </p:txBody>
      </p:sp>
      <p:pic>
        <p:nvPicPr>
          <p:cNvPr descr="fig/23-mas_SON/unnamed-chunk-32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77900" y="127000"/>
            <a:ext cx="10160000" cy="6032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177800" y="6159500"/>
            <a:ext cx="117729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Regresión</a:t>
            </a:r>
            <a:r>
              <a:rPr/>
              <a:t> </a:t>
            </a:r>
            <a:r>
              <a:rPr/>
              <a:t>con</a:t>
            </a:r>
            <a:r>
              <a:rPr/>
              <a:t> </a:t>
            </a:r>
            <a:r>
              <a:rPr/>
              <a:t>precipitación</a:t>
            </a:r>
            <a:r>
              <a:rPr/>
              <a:t> </a:t>
            </a:r>
            <a:r>
              <a:rPr/>
              <a:t>en</a:t>
            </a:r>
            <a:r>
              <a:rPr/>
              <a:t> </a:t>
            </a:r>
            <a:r>
              <a:rPr/>
              <a:t>sudamérica</a:t>
            </a:r>
          </a:p>
        </p:txBody>
      </p:sp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/23-mas_SON/unnamed-chunk-33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77900" y="127000"/>
            <a:ext cx="10160000" cy="6032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177800" y="6159500"/>
            <a:ext cx="117729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Regresión</a:t>
            </a:r>
            <a:r>
              <a:rPr/>
              <a:t> </a:t>
            </a:r>
            <a:r>
              <a:rPr/>
              <a:t>con</a:t>
            </a:r>
            <a:r>
              <a:rPr/>
              <a:t> </a:t>
            </a:r>
            <a:r>
              <a:rPr/>
              <a:t>precipitación</a:t>
            </a:r>
            <a:r>
              <a:rPr/>
              <a:t> </a:t>
            </a:r>
            <a:r>
              <a:rPr/>
              <a:t>en</a:t>
            </a:r>
            <a:r>
              <a:rPr/>
              <a:t> </a:t>
            </a:r>
            <a:r>
              <a:rPr/>
              <a:t>sudamérica</a:t>
            </a:r>
          </a:p>
        </p:txBody>
      </p:sp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/23-mas_SON/unnamed-chunk-34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77900" y="127000"/>
            <a:ext cx="10160000" cy="6032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177800" y="6159500"/>
            <a:ext cx="117729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Precipitación</a:t>
            </a:r>
            <a:r>
              <a:rPr/>
              <a:t> </a:t>
            </a:r>
            <a:r>
              <a:rPr/>
              <a:t>media</a:t>
            </a:r>
            <a:r>
              <a:rPr/>
              <a:t> </a:t>
            </a:r>
            <a:r>
              <a:rPr/>
              <a:t>en</a:t>
            </a:r>
            <a:r>
              <a:rPr/>
              <a:t> </a:t>
            </a:r>
            <a:r>
              <a:rPr/>
              <a:t>LPB</a:t>
            </a:r>
            <a:r>
              <a:rPr/>
              <a:t> </a:t>
            </a:r>
            <a:r>
              <a:rPr/>
              <a:t>(caja</a:t>
            </a:r>
            <a:r>
              <a:rPr/>
              <a:t> </a:t>
            </a:r>
            <a:r>
              <a:rPr/>
              <a:t>de</a:t>
            </a:r>
            <a:r>
              <a:rPr/>
              <a:t> </a:t>
            </a:r>
            <a:r>
              <a:rPr/>
              <a:t>la</a:t>
            </a:r>
            <a:r>
              <a:rPr/>
              <a:t> </a:t>
            </a:r>
            <a:r>
              <a:rPr/>
              <a:t>figura</a:t>
            </a:r>
            <a:r>
              <a:rPr/>
              <a:t> </a:t>
            </a:r>
            <a:r>
              <a:rPr/>
              <a:t>anterior)</a:t>
            </a:r>
            <a:r>
              <a:rPr/>
              <a:t> </a:t>
            </a:r>
            <a:r>
              <a:rPr/>
              <a:t>en</a:t>
            </a:r>
            <a:r>
              <a:rPr/>
              <a:t> </a:t>
            </a:r>
            <a:r>
              <a:rPr/>
              <a:t>función</a:t>
            </a:r>
            <a:r>
              <a:rPr/>
              <a:t> </a:t>
            </a:r>
            <a:r>
              <a:rPr/>
              <a:t>de</a:t>
            </a:r>
            <a:r>
              <a:rPr/>
              <a:t> </a:t>
            </a:r>
            <a:r>
              <a:rPr/>
              <a:t>parte</a:t>
            </a:r>
            <a:r>
              <a:rPr/>
              <a:t> </a:t>
            </a:r>
            <a:r>
              <a:rPr/>
              <a:t>real</a:t>
            </a:r>
            <a:r>
              <a:rPr/>
              <a:t> </a:t>
            </a:r>
            <a:r>
              <a:rPr/>
              <a:t>e</a:t>
            </a:r>
            <a:r>
              <a:rPr/>
              <a:t> </a:t>
            </a:r>
            <a:r>
              <a:rPr/>
              <a:t>imaginaria</a:t>
            </a:r>
            <a:r>
              <a:rPr/>
              <a:t> </a:t>
            </a:r>
            <a:r>
              <a:rPr/>
              <a:t>de</a:t>
            </a:r>
            <a:r>
              <a:rPr/>
              <a:t> </a:t>
            </a:r>
            <a:r>
              <a:rPr/>
              <a:t>cada</a:t>
            </a:r>
            <a:r>
              <a:rPr/>
              <a:t> </a:t>
            </a:r>
            <a:r>
              <a:rPr/>
              <a:t>PC.</a:t>
            </a:r>
          </a:p>
        </p:txBody>
      </p:sp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/23-mas_SON/unnamed-chunk-35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77900" y="127000"/>
            <a:ext cx="10160000" cy="6032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177800" y="6159500"/>
            <a:ext cx="117729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Series</a:t>
            </a:r>
            <a:r>
              <a:rPr/>
              <a:t> </a:t>
            </a:r>
            <a:r>
              <a:rPr/>
              <a:t>temporales</a:t>
            </a:r>
            <a:r>
              <a:rPr/>
              <a:t> </a:t>
            </a:r>
            <a:r>
              <a:rPr/>
              <a:t>de</a:t>
            </a:r>
            <a:r>
              <a:rPr/>
              <a:t> </a:t>
            </a:r>
            <a:r>
              <a:rPr/>
              <a:t>precipitación</a:t>
            </a:r>
            <a:r>
              <a:rPr/>
              <a:t> </a:t>
            </a:r>
            <a:r>
              <a:rPr/>
              <a:t>en</a:t>
            </a:r>
            <a:r>
              <a:rPr/>
              <a:t> </a:t>
            </a:r>
            <a:r>
              <a:rPr/>
              <a:t>LPB</a:t>
            </a:r>
            <a:r>
              <a:rPr/>
              <a:t> </a:t>
            </a:r>
            <a:r>
              <a:rPr/>
              <a:t>observadas</a:t>
            </a:r>
            <a:r>
              <a:rPr/>
              <a:t> </a:t>
            </a:r>
            <a:r>
              <a:rPr/>
              <a:t>(rojo)</a:t>
            </a:r>
            <a:r>
              <a:rPr/>
              <a:t> </a:t>
            </a:r>
            <a:r>
              <a:rPr/>
              <a:t>y</a:t>
            </a:r>
            <a:r>
              <a:rPr/>
              <a:t> </a:t>
            </a:r>
            <a:r>
              <a:rPr/>
              <a:t>modeladas</a:t>
            </a:r>
            <a:r>
              <a:rPr/>
              <a:t> </a:t>
            </a:r>
            <a:r>
              <a:rPr/>
              <a:t>con</a:t>
            </a:r>
            <a:r>
              <a:rPr/>
              <a:t> </a:t>
            </a:r>
            <a:r>
              <a:rPr/>
              <a:t>modelo</a:t>
            </a:r>
            <a:r>
              <a:rPr/>
              <a:t> </a:t>
            </a:r>
            <a:r>
              <a:rPr/>
              <a:t>lineal</a:t>
            </a:r>
            <a:r>
              <a:rPr/>
              <a:t> </a:t>
            </a:r>
            <a:r>
              <a:rPr/>
              <a:t>(azul).</a:t>
            </a:r>
            <a:r>
              <a:rPr/>
              <a:t> </a:t>
            </a:r>
            <a:r>
              <a:rPr/>
              <a:t>El</a:t>
            </a:r>
            <a:r>
              <a:rPr/>
              <a:t> </a:t>
            </a:r>
            <a:r>
              <a:rPr/>
              <a:t>modelo</a:t>
            </a:r>
            <a:r>
              <a:rPr/>
              <a:t> </a:t>
            </a:r>
            <a:r>
              <a:rPr/>
              <a:t>se</a:t>
            </a:r>
            <a:r>
              <a:rPr/>
              <a:t> </a:t>
            </a:r>
            <a:r>
              <a:rPr/>
              <a:t>ajustó</a:t>
            </a:r>
            <a:r>
              <a:rPr/>
              <a:t> </a:t>
            </a:r>
            <a:r>
              <a:rPr/>
              <a:t>con</a:t>
            </a:r>
            <a:r>
              <a:rPr/>
              <a:t> </a:t>
            </a:r>
            <a:r>
              <a:rPr/>
              <a:t>datos</a:t>
            </a:r>
            <a:r>
              <a:rPr/>
              <a:t> </a:t>
            </a:r>
            <a:r>
              <a:rPr/>
              <a:t>anteriores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2000.</a:t>
            </a:r>
            <a:r>
              <a:rPr/>
              <a:t> </a:t>
            </a:r>
            <a:r>
              <a:rPr/>
              <a:t>Se</a:t>
            </a:r>
            <a:r>
              <a:rPr/>
              <a:t> </a:t>
            </a:r>
            <a:r>
              <a:rPr/>
              <a:t>muestra</a:t>
            </a:r>
            <a:r>
              <a:rPr/>
              <a:t> </a:t>
            </a:r>
            <a:r>
              <a:rPr/>
              <a:t>la</a:t>
            </a:r>
            <a:r>
              <a:rPr/>
              <a:t> </a:t>
            </a:r>
            <a:r>
              <a:rPr/>
              <a:t>correlación</a:t>
            </a:r>
            <a:r>
              <a:rPr/>
              <a:t> </a:t>
            </a:r>
            <a:r>
              <a:rPr/>
              <a:t>entre</a:t>
            </a:r>
            <a:r>
              <a:rPr/>
              <a:t> </a:t>
            </a:r>
            <a:r>
              <a:rPr/>
              <a:t>las</a:t>
            </a:r>
            <a:r>
              <a:rPr/>
              <a:t> </a:t>
            </a:r>
            <a:r>
              <a:rPr/>
              <a:t>series</a:t>
            </a:r>
            <a:r>
              <a:rPr/>
              <a:t> </a:t>
            </a:r>
            <a:r>
              <a:rPr/>
              <a:t>para</a:t>
            </a:r>
            <a:r>
              <a:rPr/>
              <a:t> </a:t>
            </a:r>
            <a:r>
              <a:rPr/>
              <a:t>los</a:t>
            </a:r>
            <a:r>
              <a:rPr/>
              <a:t> </a:t>
            </a:r>
            <a:r>
              <a:rPr/>
              <a:t>datos</a:t>
            </a:r>
            <a:r>
              <a:rPr/>
              <a:t> </a:t>
            </a:r>
            <a:r>
              <a:rPr/>
              <a:t>posteriores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2000.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/23-mas_SON/unnamed-chunk-9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77900" y="127000"/>
            <a:ext cx="10160000" cy="6032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177800" y="6159500"/>
            <a:ext cx="117729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Regresión</a:t>
            </a:r>
            <a:r>
              <a:rPr/>
              <a:t> </a:t>
            </a:r>
            <a:r>
              <a:rPr/>
              <a:t>con</a:t>
            </a:r>
            <a:r>
              <a:rPr/>
              <a:t> </a:t>
            </a:r>
            <a:r>
              <a:rPr/>
              <a:t>v</a:t>
            </a:r>
            <a:r>
              <a:rPr i="1"/>
              <a:t>T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/23-mas_SON/unnamed-chunk-10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77900" y="127000"/>
            <a:ext cx="10160000" cy="6032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177800" y="6159500"/>
            <a:ext cx="117729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Regresión</a:t>
            </a:r>
            <a:r>
              <a:rPr/>
              <a:t> </a:t>
            </a:r>
            <a:r>
              <a:rPr/>
              <a:t>con</a:t>
            </a:r>
            <a:r>
              <a:rPr/>
              <a:t> </a:t>
            </a:r>
            <a:r>
              <a:rPr/>
              <a:t>olr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/23-mas_SON/unnamed-chunk-11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77900" y="127000"/>
            <a:ext cx="10160000" cy="6032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177800" y="6159500"/>
            <a:ext cx="117729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Regresión</a:t>
            </a:r>
            <a:r>
              <a:rPr/>
              <a:t> </a:t>
            </a:r>
            <a:r>
              <a:rPr/>
              <a:t>con</a:t>
            </a:r>
            <a:r>
              <a:rPr/>
              <a:t> </a:t>
            </a:r>
            <a:r>
              <a:rPr/>
              <a:t>temperatura</a:t>
            </a:r>
            <a:r>
              <a:rPr/>
              <a:t> </a:t>
            </a:r>
            <a:r>
              <a:rPr/>
              <a:t>del</a:t>
            </a:r>
            <a:r>
              <a:rPr/>
              <a:t> </a:t>
            </a:r>
            <a:r>
              <a:rPr/>
              <a:t>aire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/23-mas_SON/unnamed-chunk-14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77900" y="127000"/>
            <a:ext cx="10160000" cy="6032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177800" y="6159500"/>
            <a:ext cx="117729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Ks</a:t>
            </a:r>
            <a:r>
              <a:rPr/>
              <a:t> </a:t>
            </a:r>
            <a:r>
              <a:rPr/>
              <a:t>medio</a:t>
            </a:r>
            <a:r>
              <a:rPr/>
              <a:t> </a:t>
            </a:r>
            <a:r>
              <a:rPr/>
              <a:t>para</a:t>
            </a:r>
            <a:r>
              <a:rPr/>
              <a:t> </a:t>
            </a:r>
            <a:r>
              <a:rPr/>
              <a:t>1</a:t>
            </a:r>
            <a:r>
              <a:rPr/>
              <a:t> </a:t>
            </a:r>
            <a:r>
              <a:rPr/>
              <a:t>tercil</a:t>
            </a:r>
            <a:r>
              <a:rPr/>
              <a:t> </a:t>
            </a:r>
            <a:r>
              <a:rPr/>
              <a:t>(low)</a:t>
            </a:r>
            <a:r>
              <a:rPr/>
              <a:t> </a:t>
            </a:r>
            <a:r>
              <a:rPr/>
              <a:t>y</a:t>
            </a:r>
            <a:r>
              <a:rPr/>
              <a:t> </a:t>
            </a:r>
            <a:r>
              <a:rPr/>
              <a:t>tercer</a:t>
            </a:r>
            <a:r>
              <a:rPr/>
              <a:t> </a:t>
            </a:r>
            <a:r>
              <a:rPr/>
              <a:t>tercil</a:t>
            </a:r>
            <a:r>
              <a:rPr/>
              <a:t> </a:t>
            </a:r>
            <a:r>
              <a:rPr/>
              <a:t>(high)</a:t>
            </a:r>
            <a:r>
              <a:rPr/>
              <a:t> </a:t>
            </a:r>
            <a:r>
              <a:rPr/>
              <a:t>de</a:t>
            </a:r>
            <a:r>
              <a:rPr/>
              <a:t> </a:t>
            </a:r>
            <a:r>
              <a:rPr/>
              <a:t>PC2.</a:t>
            </a:r>
            <a:r>
              <a:rPr/>
              <a:t> </a:t>
            </a:r>
            <a:r>
              <a:rPr/>
              <a:t>K</a:t>
            </a:r>
            <a:r>
              <a:rPr/>
              <a:t> </a:t>
            </a:r>
            <a:r>
              <a:rPr/>
              <a:t>menor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0</a:t>
            </a:r>
            <a:r>
              <a:rPr/>
              <a:t> </a:t>
            </a:r>
            <a:r>
              <a:rPr/>
              <a:t>marcado</a:t>
            </a:r>
            <a:r>
              <a:rPr/>
              <a:t> </a:t>
            </a:r>
            <a:r>
              <a:rPr/>
              <a:t>en</a:t>
            </a:r>
            <a:r>
              <a:rPr/>
              <a:t> </a:t>
            </a:r>
            <a:r>
              <a:rPr/>
              <a:t>gris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/23-mas_SON/unnamed-chunk-15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77900" y="127000"/>
            <a:ext cx="10160000" cy="6032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177800" y="6159500"/>
            <a:ext cx="117729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Igual</a:t>
            </a:r>
            <a:r>
              <a:rPr/>
              <a:t> </a:t>
            </a:r>
            <a:r>
              <a:rPr/>
              <a:t>que</a:t>
            </a:r>
            <a:r>
              <a:rPr/>
              <a:t> </a:t>
            </a:r>
            <a:r>
              <a:rPr/>
              <a:t>en</a:t>
            </a:r>
            <a:r>
              <a:rPr/>
              <a:t> </a:t>
            </a:r>
            <a:r>
              <a:rPr/>
              <a:t>la</a:t>
            </a:r>
            <a:r>
              <a:rPr/>
              <a:t> </a:t>
            </a:r>
            <a:r>
              <a:rPr/>
              <a:t>figura</a:t>
            </a:r>
            <a:r>
              <a:rPr/>
              <a:t> </a:t>
            </a:r>
            <a:r>
              <a:rPr/>
              <a:t>anterior</a:t>
            </a:r>
            <a:r>
              <a:rPr/>
              <a:t> </a:t>
            </a:r>
            <a:r>
              <a:rPr/>
              <a:t>pero</a:t>
            </a:r>
            <a:r>
              <a:rPr/>
              <a:t> </a:t>
            </a:r>
            <a:r>
              <a:rPr/>
              <a:t>restando</a:t>
            </a:r>
            <a:r>
              <a:rPr/>
              <a:t> </a:t>
            </a:r>
            <a:r>
              <a:rPr/>
              <a:t>el</a:t>
            </a:r>
            <a:r>
              <a:rPr/>
              <a:t> </a:t>
            </a:r>
            <a:r>
              <a:rPr/>
              <a:t>Ks</a:t>
            </a:r>
            <a:r>
              <a:rPr/>
              <a:t> </a:t>
            </a:r>
            <a:r>
              <a:rPr/>
              <a:t>medio</a:t>
            </a:r>
            <a:r>
              <a:rPr/>
              <a:t> </a:t>
            </a:r>
            <a:r>
              <a:rPr/>
              <a:t>climatológico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/23-mas_SON/unnamed-chunk-16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77900" y="127000"/>
            <a:ext cx="10160000" cy="6032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177800" y="6159500"/>
            <a:ext cx="117729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Ks</a:t>
            </a:r>
            <a:r>
              <a:rPr/>
              <a:t> </a:t>
            </a:r>
            <a:r>
              <a:rPr/>
              <a:t>medio</a:t>
            </a:r>
            <a:r>
              <a:rPr/>
              <a:t> </a:t>
            </a:r>
            <a:r>
              <a:rPr/>
              <a:t>para</a:t>
            </a:r>
            <a:r>
              <a:rPr/>
              <a:t> </a:t>
            </a:r>
            <a:r>
              <a:rPr/>
              <a:t>1</a:t>
            </a:r>
            <a:r>
              <a:rPr/>
              <a:t> </a:t>
            </a:r>
            <a:r>
              <a:rPr/>
              <a:t>tercil</a:t>
            </a:r>
            <a:r>
              <a:rPr/>
              <a:t> </a:t>
            </a:r>
            <a:r>
              <a:rPr/>
              <a:t>(low)</a:t>
            </a:r>
            <a:r>
              <a:rPr/>
              <a:t> </a:t>
            </a:r>
            <a:r>
              <a:rPr/>
              <a:t>y</a:t>
            </a:r>
            <a:r>
              <a:rPr/>
              <a:t> </a:t>
            </a:r>
            <a:r>
              <a:rPr/>
              <a:t>tercer</a:t>
            </a:r>
            <a:r>
              <a:rPr/>
              <a:t> </a:t>
            </a:r>
            <a:r>
              <a:rPr/>
              <a:t>tercil</a:t>
            </a:r>
            <a:r>
              <a:rPr/>
              <a:t> </a:t>
            </a:r>
            <a:r>
              <a:rPr/>
              <a:t>(high)</a:t>
            </a:r>
            <a:r>
              <a:rPr/>
              <a:t> </a:t>
            </a:r>
            <a:r>
              <a:rPr/>
              <a:t>de</a:t>
            </a:r>
            <a:r>
              <a:rPr/>
              <a:t> </a:t>
            </a:r>
            <a:r>
              <a:rPr/>
              <a:t>PC2.</a:t>
            </a:r>
            <a:r>
              <a:rPr/>
              <a:t> </a:t>
            </a:r>
            <a:r>
              <a:rPr/>
              <a:t>K</a:t>
            </a:r>
            <a:r>
              <a:rPr/>
              <a:t> </a:t>
            </a:r>
            <a:r>
              <a:rPr/>
              <a:t>menor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0</a:t>
            </a:r>
            <a:r>
              <a:rPr/>
              <a:t> </a:t>
            </a:r>
            <a:r>
              <a:rPr/>
              <a:t>marcado</a:t>
            </a:r>
            <a:r>
              <a:rPr/>
              <a:t> </a:t>
            </a:r>
            <a:r>
              <a:rPr/>
              <a:t>en</a:t>
            </a:r>
            <a:r>
              <a:rPr/>
              <a:t> </a:t>
            </a:r>
            <a:r>
              <a:rPr/>
              <a:t>gris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/23-mas_SON/unnamed-chunk-17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77900" y="127000"/>
            <a:ext cx="10160000" cy="6032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177800" y="6159500"/>
            <a:ext cx="117729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Igual</a:t>
            </a:r>
            <a:r>
              <a:rPr/>
              <a:t> </a:t>
            </a:r>
            <a:r>
              <a:rPr/>
              <a:t>que</a:t>
            </a:r>
            <a:r>
              <a:rPr/>
              <a:t> </a:t>
            </a:r>
            <a:r>
              <a:rPr/>
              <a:t>en</a:t>
            </a:r>
            <a:r>
              <a:rPr/>
              <a:t> </a:t>
            </a:r>
            <a:r>
              <a:rPr/>
              <a:t>la</a:t>
            </a:r>
            <a:r>
              <a:rPr/>
              <a:t> </a:t>
            </a:r>
            <a:r>
              <a:rPr/>
              <a:t>figura</a:t>
            </a:r>
            <a:r>
              <a:rPr/>
              <a:t> </a:t>
            </a:r>
            <a:r>
              <a:rPr/>
              <a:t>anterior</a:t>
            </a:r>
            <a:r>
              <a:rPr/>
              <a:t> </a:t>
            </a:r>
            <a:r>
              <a:rPr/>
              <a:t>pero</a:t>
            </a:r>
            <a:r>
              <a:rPr/>
              <a:t> </a:t>
            </a:r>
            <a:r>
              <a:rPr/>
              <a:t>restando</a:t>
            </a:r>
            <a:r>
              <a:rPr/>
              <a:t> </a:t>
            </a:r>
            <a:r>
              <a:rPr/>
              <a:t>el</a:t>
            </a:r>
            <a:r>
              <a:rPr/>
              <a:t> </a:t>
            </a:r>
            <a:r>
              <a:rPr/>
              <a:t>Ks</a:t>
            </a:r>
            <a:r>
              <a:rPr/>
              <a:t> </a:t>
            </a:r>
            <a:r>
              <a:rPr/>
              <a:t>medio</a:t>
            </a:r>
            <a:r>
              <a:rPr/>
              <a:t> </a:t>
            </a:r>
            <a:r>
              <a:rPr/>
              <a:t>climatológico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WPS Presentation</Application>
  <PresentationFormat>On-screen Show (16:10)</PresentationFormat>
  <Paragraphs>0</Paragraphs>
  <Slides>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14" baseType="lpstr">
      <vt:lpstr>Arial</vt:lpstr>
      <vt:lpstr>SimSun</vt:lpstr>
      <vt:lpstr>Wingdings</vt:lpstr>
      <vt:lpstr>Gotham Book</vt:lpstr>
      <vt:lpstr>Fira Code</vt:lpstr>
      <vt:lpstr>Arial Black</vt:lpstr>
      <vt:lpstr>Calibri</vt:lpstr>
      <vt:lpstr>微软雅黑</vt:lpstr>
      <vt:lpstr>FZHei-B01</vt:lpstr>
      <vt:lpstr/>
      <vt:lpstr>Arial Unicode MS</vt:lpstr>
      <vt:lpstr>DejaVu Sans</vt:lpstr>
      <vt:lpstr>Office Theme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SON</dc:title>
  <dc:creator>Elio Campitelli</dc:creator>
  <cp:keywords/>
  <dcterms:created xsi:type="dcterms:W3CDTF">2020-01-03T18:01:48Z</dcterms:created>
  <dcterms:modified xsi:type="dcterms:W3CDTF">2020-01-03T18:01:48Z</dcterms:modified>
</cp:coreProperties>
</file>